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1"/>
  </p:notesMasterIdLst>
  <p:handoutMasterIdLst>
    <p:handoutMasterId r:id="rId52"/>
  </p:handoutMasterIdLst>
  <p:sldIdLst>
    <p:sldId id="707" r:id="rId2"/>
    <p:sldId id="619" r:id="rId3"/>
    <p:sldId id="630" r:id="rId4"/>
    <p:sldId id="714" r:id="rId5"/>
    <p:sldId id="605" r:id="rId6"/>
    <p:sldId id="941" r:id="rId7"/>
    <p:sldId id="948" r:id="rId8"/>
    <p:sldId id="949" r:id="rId9"/>
    <p:sldId id="950" r:id="rId10"/>
    <p:sldId id="951" r:id="rId11"/>
    <p:sldId id="952" r:id="rId12"/>
    <p:sldId id="953" r:id="rId13"/>
    <p:sldId id="954" r:id="rId14"/>
    <p:sldId id="955" r:id="rId15"/>
    <p:sldId id="956" r:id="rId16"/>
    <p:sldId id="957" r:id="rId17"/>
    <p:sldId id="958" r:id="rId18"/>
    <p:sldId id="959" r:id="rId19"/>
    <p:sldId id="960" r:id="rId20"/>
    <p:sldId id="961" r:id="rId21"/>
    <p:sldId id="962" r:id="rId22"/>
    <p:sldId id="963" r:id="rId23"/>
    <p:sldId id="964" r:id="rId24"/>
    <p:sldId id="965" r:id="rId25"/>
    <p:sldId id="966" r:id="rId26"/>
    <p:sldId id="850" r:id="rId27"/>
    <p:sldId id="940" r:id="rId28"/>
    <p:sldId id="967" r:id="rId29"/>
    <p:sldId id="968" r:id="rId30"/>
    <p:sldId id="969" r:id="rId31"/>
    <p:sldId id="970" r:id="rId32"/>
    <p:sldId id="971" r:id="rId33"/>
    <p:sldId id="972" r:id="rId34"/>
    <p:sldId id="973" r:id="rId35"/>
    <p:sldId id="974" r:id="rId36"/>
    <p:sldId id="947" r:id="rId37"/>
    <p:sldId id="945" r:id="rId38"/>
    <p:sldId id="975" r:id="rId39"/>
    <p:sldId id="976" r:id="rId40"/>
    <p:sldId id="977" r:id="rId41"/>
    <p:sldId id="978" r:id="rId42"/>
    <p:sldId id="979" r:id="rId43"/>
    <p:sldId id="980" r:id="rId44"/>
    <p:sldId id="981" r:id="rId45"/>
    <p:sldId id="982" r:id="rId46"/>
    <p:sldId id="983" r:id="rId47"/>
    <p:sldId id="984" r:id="rId48"/>
    <p:sldId id="985" r:id="rId49"/>
    <p:sldId id="878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&lt;2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스프링 부트 개발 환경 설정 및 예제 맛보기</a:t>
            </a:r>
            <a:endParaRPr lang="en-US" altLang="ko-KR" sz="30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8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8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8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생성하기</a:t>
            </a:r>
            <a:endParaRPr lang="en-US" altLang="ko-KR" sz="16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 algn="ctr">
              <a:defRPr/>
            </a:pPr>
            <a:endParaRPr lang="ko-KR" altLang="en-US" sz="1600" b="1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8FC2-8B2D-E2BB-6B0D-1A6EAD1C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8FB41-03F7-4301-608E-98E22BDE51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환경 변수 창 열기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① 윈도 탐색기의 내 </a:t>
            </a:r>
            <a:r>
              <a:rPr lang="en-US" altLang="ko-KR" dirty="0"/>
              <a:t>PC</a:t>
            </a:r>
            <a:r>
              <a:rPr lang="ko-KR" altLang="en-US" dirty="0"/>
              <a:t>에서 마우스 오른쪽 버튼을 클릭하고 속성 선택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F59A72-0EA1-6A63-3213-BE21105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8E05FB-FE41-88CA-2806-76EA3264A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9568" y="2482235"/>
            <a:ext cx="4340728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4350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86AC-DD7E-730C-1371-A85F009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6B9333-0CBC-A311-6600-BD6EFE0698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환경 변수 창 열기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② 고급 시스템 설정 선택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BF0828-7363-B2BB-28FC-4A6AFB1E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D599B0-F981-F9EB-2971-BFB8FAE9F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582" y="2464552"/>
            <a:ext cx="4346825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67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82FB-3627-6B64-5943-133145A3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DD3784-281C-72AE-A15F-E5540BBCC7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환경 변수 창 열기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③ 시스템 속성 창이 나타나면 고급 → 환경 변수 클릭</a:t>
            </a: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8E88C9-4243-A61E-DC8B-F35EE088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AC372-DF8F-4E78-3BB9-E9AA35C7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2931" y="2325668"/>
            <a:ext cx="3798137" cy="43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329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6443-F5B3-6748-C42D-2FBD26570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4E3C15-B87D-C18A-CB69-6F0415AA69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환경 변수 설정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① 환경 변수 창의 새로 만들기 클릭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② 변수 이름에 </a:t>
            </a:r>
            <a:r>
              <a:rPr lang="en-US" altLang="ko-KR" dirty="0"/>
              <a:t>JAVA_HOME, </a:t>
            </a:r>
            <a:r>
              <a:rPr lang="ko-KR" altLang="en-US" dirty="0"/>
              <a:t>변수 값에 </a:t>
            </a:r>
            <a:r>
              <a:rPr lang="en-US" altLang="ko-KR" dirty="0"/>
              <a:t>C:\Program Files\Java\</a:t>
            </a:r>
            <a:r>
              <a:rPr lang="en-US" altLang="ko-KR" dirty="0" err="1"/>
              <a:t>jdk</a:t>
            </a:r>
            <a:r>
              <a:rPr lang="en-US" altLang="ko-KR" dirty="0"/>
              <a:t>-</a:t>
            </a:r>
            <a:r>
              <a:rPr lang="ko-KR" altLang="en-US" dirty="0"/>
              <a:t>버전 입력하고 확인 클릭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③ 환경 변수 창의 </a:t>
            </a:r>
            <a:r>
              <a:rPr lang="en-US" altLang="ko-KR" dirty="0"/>
              <a:t>Path </a:t>
            </a:r>
            <a:r>
              <a:rPr lang="ko-KR" altLang="en-US" dirty="0"/>
              <a:t>변수 선택하고 편집 클릭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B88894-11AB-D665-4422-49B1F967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C0246-5197-551B-1BE8-5626F4DA9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3008358"/>
            <a:ext cx="8413545" cy="35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62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27E0-A3B2-96B6-AF9E-774F7530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888F1E-9766-F19D-ABE3-E131A3E58B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환경 변수 설정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④ 환경 변수 편집 창에서 새로 만들기 클릭</a:t>
            </a:r>
          </a:p>
          <a:p>
            <a:pPr marL="447675" lvl="2" indent="0">
              <a:buNone/>
              <a:defRPr/>
            </a:pPr>
            <a:r>
              <a:rPr lang="en-US" altLang="ko-KR" dirty="0"/>
              <a:t>⑤ JDK</a:t>
            </a:r>
            <a:r>
              <a:rPr lang="ko-KR" altLang="en-US" dirty="0"/>
              <a:t>가 설치된 위치를 설정한 환경 변수 </a:t>
            </a:r>
            <a:r>
              <a:rPr lang="en-US" altLang="ko-KR" dirty="0"/>
              <a:t>%JAVA_HOME%\bin </a:t>
            </a:r>
            <a:r>
              <a:rPr lang="ko-KR" altLang="en-US" dirty="0"/>
              <a:t>입력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FEFC867-F691-EFB8-93B7-599B40B21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5DDE06-C1CA-10D3-3894-215D2FD7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4245" y="2630858"/>
            <a:ext cx="4533633" cy="4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595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B108-CBED-8C1A-D5D7-C941A2C8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DD7A04-5EF3-EEE1-2516-56BFF9AE82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환경 변수 설정</a:t>
            </a:r>
          </a:p>
          <a:p>
            <a:pPr marL="447675" lvl="2" indent="0">
              <a:buNone/>
              <a:defRPr/>
            </a:pPr>
            <a:r>
              <a:rPr lang="ko-KR" altLang="en-US" dirty="0"/>
              <a:t>⑥ 확인 클릭하여 완료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4C4187B-F842-9C28-502B-12E10FC0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AC30F8-6156-6576-C821-0E0AE69BF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617" y="2325668"/>
            <a:ext cx="3774593" cy="43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038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61E64-29EA-5627-634D-5799AB6F2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3AF05A-50D1-946A-2A82-1BD4EA758C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환경 변수 설정하기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환경 변수 확인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윈도 시작 버튼 누르면 나타나는 검색 창에서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명령 프롬프트 창 나타나면 </a:t>
            </a:r>
            <a:r>
              <a:rPr lang="en-US" altLang="ko-KR" dirty="0" err="1"/>
              <a:t>javac</a:t>
            </a:r>
            <a:r>
              <a:rPr lang="en-US" altLang="ko-KR" dirty="0"/>
              <a:t> –version </a:t>
            </a:r>
            <a:r>
              <a:rPr lang="ko-KR" altLang="en-US" dirty="0"/>
              <a:t>입력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설치된 </a:t>
            </a:r>
            <a:r>
              <a:rPr lang="en-US" altLang="ko-KR" dirty="0"/>
              <a:t>JDK </a:t>
            </a:r>
            <a:r>
              <a:rPr lang="ko-KR" altLang="en-US" dirty="0"/>
              <a:t>버전이 나타나면 정상 설치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CEC941-D1D4-32A0-40A2-94A4D741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C5257F-0958-BDD7-6D16-549286C8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867" y="3105220"/>
            <a:ext cx="7866581" cy="23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32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62D1A-D359-36F9-55DF-9D027C28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17DA5E-C629-6D05-51FD-09DEACC5C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설치하기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이클립스 사이트 접속</a:t>
            </a:r>
            <a:r>
              <a:rPr lang="en-US" altLang="ko-KR" b="1" dirty="0"/>
              <a:t>: </a:t>
            </a:r>
            <a:r>
              <a:rPr lang="en-US" altLang="ko-KR" dirty="0"/>
              <a:t>http://www.eclipse.org </a:t>
            </a:r>
            <a:r>
              <a:rPr lang="ko-KR" altLang="en-US" dirty="0"/>
              <a:t>접속 → </a:t>
            </a:r>
            <a:r>
              <a:rPr lang="en-US" altLang="ko-KR" dirty="0"/>
              <a:t>Download </a:t>
            </a:r>
            <a:r>
              <a:rPr lang="ko-KR" altLang="en-US" dirty="0"/>
              <a:t>클릭 → </a:t>
            </a:r>
            <a:r>
              <a:rPr lang="en-US" altLang="ko-KR" dirty="0"/>
              <a:t>Download Packages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8FE0A6-899E-3CC2-DB4A-ED5BE742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E94FD-9578-9785-0EF5-7DF9FD17AA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2330375"/>
            <a:ext cx="5044496" cy="2698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D64EB7-A10F-4F07-FB86-6CE16F504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352" y="3884778"/>
            <a:ext cx="5037638" cy="27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43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8AA0A-FFE7-0555-7562-18F3D7EC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B79079-A0F9-52E0-477F-26C30AD82F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설치하기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설치 파일 다운로드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컴퓨터 운영체제에 맞는 설치 파일 선택 → </a:t>
            </a:r>
            <a:r>
              <a:rPr lang="en-US" altLang="ko-KR" dirty="0"/>
              <a:t>DOWNLOAD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7C1C14-7AF2-AC20-0CAD-FA6B1097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EF9422-D484-C5CA-128F-04F60174C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26" y="2080250"/>
            <a:ext cx="5553589" cy="29697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062E73-EE6F-BC62-E6F4-F2CF71387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215" y="4472698"/>
            <a:ext cx="5126233" cy="20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84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E474-D8A9-E2F3-E0D2-5BA7AE87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3A0C6A-3181-C5FA-D95F-823238C502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설치하기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설치 위치 확인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설치 파일의 압축 풀고 </a:t>
            </a:r>
            <a:r>
              <a:rPr lang="en-US" altLang="ko-KR" dirty="0"/>
              <a:t>eclipse </a:t>
            </a:r>
            <a:r>
              <a:rPr lang="ko-KR" altLang="en-US" dirty="0"/>
              <a:t>폴더를 </a:t>
            </a:r>
            <a:r>
              <a:rPr lang="en-US" altLang="ko-KR" dirty="0"/>
              <a:t>C </a:t>
            </a:r>
            <a:r>
              <a:rPr lang="ko-KR" altLang="en-US" dirty="0"/>
              <a:t>드라이브로 이동 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5FFB9B-D662-DFEC-E7D5-E7A5845F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E1027-FF7C-8885-0E17-66910370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583" y="2240969"/>
            <a:ext cx="6716850" cy="25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948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770485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스프링 부트 실습에 필요한 개발 환경을 설정합니다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스프링 부트 애플리케이션 제작 방법을 이해할 수 있는 간단한 웹 애플리케이션을 만들어 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프로젝트를 생성하고 간단한 인사말 페이지를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5B529-23B1-D35E-C1F3-8D8C3D370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E59264-BA2B-C50C-81F4-C334D3D3F0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실행하기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실행 파일 선택</a:t>
            </a:r>
            <a:r>
              <a:rPr lang="en-US" altLang="ko-KR" b="1" dirty="0"/>
              <a:t>:</a:t>
            </a:r>
            <a:r>
              <a:rPr lang="en-US" altLang="ko-KR" dirty="0"/>
              <a:t> C:\eclipse </a:t>
            </a:r>
            <a:r>
              <a:rPr lang="ko-KR" altLang="en-US" dirty="0"/>
              <a:t>폴더 안의 </a:t>
            </a:r>
            <a:r>
              <a:rPr lang="en-US" altLang="ko-KR" dirty="0"/>
              <a:t>eclipse.exe </a:t>
            </a:r>
            <a:r>
              <a:rPr lang="ko-KR" altLang="en-US" dirty="0"/>
              <a:t>파일 더블클릭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7E8D7F-B9FE-A148-B848-C88ABE8A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2932B8-B29E-B3D7-9D08-D3E968C8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3575" y="2211150"/>
            <a:ext cx="6716850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987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5003-9FA4-F318-854F-E4DBF21E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ECE554-F0DD-ABE7-82F0-68C717EECA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실행하기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작업 공간 설정</a:t>
            </a:r>
            <a:r>
              <a:rPr lang="en-US" altLang="ko-KR" b="1" dirty="0"/>
              <a:t>: </a:t>
            </a:r>
            <a:r>
              <a:rPr lang="ko-KR" altLang="en-US" dirty="0"/>
              <a:t>이클립스에서 생성한 프로젝트를 저장하는 공간인 </a:t>
            </a:r>
            <a:r>
              <a:rPr lang="en-US" altLang="ko-KR" dirty="0"/>
              <a:t>Workspace</a:t>
            </a:r>
            <a:r>
              <a:rPr lang="ko-KR" altLang="en-US" dirty="0"/>
              <a:t>는 기본 설정 유지</a:t>
            </a:r>
            <a:r>
              <a:rPr lang="en-US" altLang="ko-KR" dirty="0"/>
              <a:t>. </a:t>
            </a:r>
            <a:r>
              <a:rPr lang="ko-KR" altLang="en-US" dirty="0"/>
              <a:t>변경한 후에는 </a:t>
            </a:r>
            <a:r>
              <a:rPr lang="en-US" altLang="ko-KR" dirty="0"/>
              <a:t>Launch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B4E441-D9E5-4481-1FC9-B347C9C2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F0880-5442-EC6D-2BBD-F2F5668BA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579" y="2499384"/>
            <a:ext cx="6748857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450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45E71-6387-6619-9D92-B70C69CB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54777C-6BCA-C5C1-CF98-63FAE0CC38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통합 개발 환경 이클립스 설치하기 </a:t>
            </a:r>
            <a:r>
              <a:rPr lang="en-US" altLang="ko-KR" dirty="0"/>
              <a:t>- </a:t>
            </a:r>
            <a:r>
              <a:rPr lang="ko-KR" altLang="en-US" dirty="0"/>
              <a:t>이클립스 실행하기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실행 화면 확인</a:t>
            </a:r>
            <a:r>
              <a:rPr lang="en-US" altLang="ko-KR" b="1" dirty="0"/>
              <a:t>: </a:t>
            </a:r>
            <a:r>
              <a:rPr lang="en-US" altLang="ko-KR" dirty="0"/>
              <a:t>Welcome </a:t>
            </a:r>
            <a:r>
              <a:rPr lang="ko-KR" altLang="en-US" dirty="0"/>
              <a:t>창을 닫으면 이클립스 창이 나타남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1D5D74-4B20-50D0-6F1C-B7E7CCD5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DB19BC-4857-72EB-50FF-CE309712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71" y="2156577"/>
            <a:ext cx="7596274" cy="42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451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30D6-9205-FBC5-243C-FD251FF0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7E2C91-B7FA-8319-AB19-66E9717DAA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스프링 부트 개발을 위한 </a:t>
            </a:r>
            <a:r>
              <a:rPr lang="en-US" altLang="ko-KR" dirty="0"/>
              <a:t>STS </a:t>
            </a:r>
            <a:r>
              <a:rPr lang="ko-KR" altLang="en-US" dirty="0"/>
              <a:t>설치하기</a:t>
            </a:r>
            <a:endParaRPr lang="ko-KR" altLang="en-US" b="1" dirty="0"/>
          </a:p>
          <a:p>
            <a:pPr lvl="1">
              <a:defRPr/>
            </a:pPr>
            <a:r>
              <a:rPr lang="en-US" altLang="ko-KR" b="1" dirty="0"/>
              <a:t>STS</a:t>
            </a:r>
            <a:r>
              <a:rPr lang="en-US" altLang="ko-KR" dirty="0"/>
              <a:t>(Spring Tool Suite): </a:t>
            </a:r>
            <a:r>
              <a:rPr lang="ko-KR" altLang="en-US" dirty="0"/>
              <a:t>스프링 애플리케이션 구축 위한 이클립스 기반의 통합 개발 환경</a:t>
            </a:r>
          </a:p>
          <a:p>
            <a:pPr lvl="1">
              <a:defRPr/>
            </a:pPr>
            <a:r>
              <a:rPr lang="ko-KR" altLang="en-US" dirty="0"/>
              <a:t>스프링 프로젝트 템플릿을 제공해 프로젝트 디렉터리 구조를 신속하게 만들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3CEEC9-3C8C-9AE0-681D-B8410478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9313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3AA7F-E427-DB65-78BC-D8F56F5C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E025D9-11DF-5FD5-96C3-354E03D4DA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스프링 부트 개발을 위한 </a:t>
            </a:r>
            <a:r>
              <a:rPr lang="en-US" altLang="ko-KR" dirty="0"/>
              <a:t>STS </a:t>
            </a:r>
            <a:r>
              <a:rPr lang="ko-KR" altLang="en-US" dirty="0"/>
              <a:t>설치하기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이클립스 버전에 맞는 </a:t>
            </a:r>
            <a:r>
              <a:rPr lang="en-US" altLang="ko-KR" b="1" dirty="0"/>
              <a:t>STS </a:t>
            </a:r>
            <a:r>
              <a:rPr lang="ko-KR" altLang="en-US" b="1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Help → Eclipse Marketplace </a:t>
            </a:r>
            <a:r>
              <a:rPr lang="ko-KR" altLang="en-US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Eclipse Marketplace </a:t>
            </a:r>
            <a:r>
              <a:rPr lang="ko-KR" altLang="en-US" dirty="0"/>
              <a:t>창의 </a:t>
            </a:r>
            <a:r>
              <a:rPr lang="en-US" altLang="ko-KR" dirty="0"/>
              <a:t>Find </a:t>
            </a:r>
            <a:r>
              <a:rPr lang="ko-KR" altLang="en-US" dirty="0"/>
              <a:t>항목에 </a:t>
            </a:r>
            <a:r>
              <a:rPr lang="en-US" altLang="ko-KR" dirty="0"/>
              <a:t>spring </a:t>
            </a:r>
            <a:r>
              <a:rPr lang="ko-KR" altLang="en-US" dirty="0"/>
              <a:t>검색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사용하는 이클립스 버전에 맞는 </a:t>
            </a:r>
            <a:r>
              <a:rPr lang="en-US" altLang="ko-KR" dirty="0"/>
              <a:t>STS </a:t>
            </a:r>
            <a:r>
              <a:rPr lang="ko-KR" altLang="en-US" dirty="0"/>
              <a:t>선택하고 </a:t>
            </a:r>
            <a:r>
              <a:rPr lang="en-US" altLang="ko-KR" dirty="0"/>
              <a:t>Install </a:t>
            </a:r>
            <a:r>
              <a:rPr lang="ko-KR" altLang="en-US" dirty="0"/>
              <a:t>클릭하여 설치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DF03F1-D7FD-D0AD-0234-EEAF9B28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60771-8E09-070A-2D9A-90B89127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89"/>
          <a:stretch/>
        </p:blipFill>
        <p:spPr>
          <a:xfrm>
            <a:off x="310104" y="3025695"/>
            <a:ext cx="5726332" cy="3291977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6F8DF2-9245-4D3A-2EC8-7F080C1DA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1"/>
          <a:stretch/>
        </p:blipFill>
        <p:spPr>
          <a:xfrm>
            <a:off x="6121868" y="3025695"/>
            <a:ext cx="2712028" cy="30237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86832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992-924D-CE01-58AE-1FF7D802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357BB9-F53C-E5F8-92E7-D615D4FB8C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스프링 부트 개발을 위한 </a:t>
            </a:r>
            <a:r>
              <a:rPr lang="en-US" altLang="ko-KR" dirty="0"/>
              <a:t>STS </a:t>
            </a:r>
            <a:r>
              <a:rPr lang="ko-KR" altLang="en-US" dirty="0"/>
              <a:t>설치하기</a:t>
            </a:r>
            <a:endParaRPr lang="ko-KR" altLang="en-US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설치 진행</a:t>
            </a:r>
            <a:r>
              <a:rPr lang="en-US" altLang="ko-KR" b="1" dirty="0"/>
              <a:t>: </a:t>
            </a:r>
            <a:r>
              <a:rPr lang="en-US" altLang="ko-KR" dirty="0"/>
              <a:t>Confirm </a:t>
            </a:r>
            <a:r>
              <a:rPr lang="ko-KR" altLang="en-US" dirty="0"/>
              <a:t>클릭하여 </a:t>
            </a:r>
            <a:r>
              <a:rPr lang="en-US" altLang="ko-KR" dirty="0"/>
              <a:t>STS </a:t>
            </a:r>
            <a:r>
              <a:rPr lang="ko-KR" altLang="en-US" dirty="0"/>
              <a:t>설치 시작 → 소프트웨어 저작권 동의 묻는 창이 나타나면 동의 후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1868F2-9F60-CF08-88C7-C2F6F77F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551F1-5FA0-0448-70E3-953BF371F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13884"/>
            <a:ext cx="3818512" cy="3458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ACFD87-C40A-CBD5-6D0B-403DA387B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48" y="2078182"/>
            <a:ext cx="4758949" cy="46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9694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94573" y="3429000"/>
            <a:ext cx="8354854" cy="938937"/>
          </a:xfrm>
        </p:spPr>
        <p:txBody>
          <a:bodyPr/>
          <a:lstStyle/>
          <a:p>
            <a:pPr lvl="0">
              <a:defRPr/>
            </a:pPr>
            <a:r>
              <a:rPr lang="ko-KR" altLang="en-US" sz="4800" dirty="0">
                <a:latin typeface="맑은 고딕"/>
                <a:ea typeface="맑은 고딕"/>
              </a:rPr>
              <a:t>스프링 부트 애플리케이션</a:t>
            </a:r>
            <a:endParaRPr lang="en-US" altLang="ko-KR" sz="4800" dirty="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4800" dirty="0">
                <a:latin typeface="맑은 고딕"/>
                <a:ea typeface="맑은 고딕"/>
              </a:rPr>
              <a:t>구현 맛보기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53D9-A8D4-49BE-86E9-2E67487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AAD31E-09B5-E5B3-2596-55740212EA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생성하기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프로젝트 생성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이클립스에서 </a:t>
            </a:r>
            <a:r>
              <a:rPr lang="en-US" altLang="ko-KR" dirty="0"/>
              <a:t>File → New → Project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B4DB09-2742-38D4-7741-8F7BB58D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E0616-4517-FB74-4D03-E4A30F4B1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89" y="2092136"/>
            <a:ext cx="5702856" cy="43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00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86D7-E05E-2876-7439-ADD20654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E5302D-05E2-1D03-D9DC-E47B9070F0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생성하기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스프링 </a:t>
            </a:r>
            <a:r>
              <a:rPr lang="ko-KR" altLang="en-US" b="1" dirty="0" err="1"/>
              <a:t>스타터</a:t>
            </a:r>
            <a:r>
              <a:rPr lang="ko-KR" altLang="en-US" b="1" dirty="0"/>
              <a:t> 프로젝트 생성</a:t>
            </a:r>
            <a:r>
              <a:rPr lang="en-US" altLang="ko-KR" b="1" dirty="0"/>
              <a:t>: </a:t>
            </a:r>
            <a:r>
              <a:rPr lang="ko-KR" altLang="en-US" dirty="0"/>
              <a:t>프로젝트 형식을 </a:t>
            </a:r>
            <a:r>
              <a:rPr lang="en-US" altLang="ko-KR" dirty="0"/>
              <a:t>Spring Boot → Spring Starter Project </a:t>
            </a:r>
            <a:r>
              <a:rPr lang="ko-KR" altLang="en-US" dirty="0"/>
              <a:t>선택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B2268A-1967-24BE-40CD-71FBE6D0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4F2897-9046-3799-B2D8-B98C799D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042" y="2321970"/>
            <a:ext cx="4681967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3418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D674-19BB-03F7-C6F3-E630CD95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2A4CC4-480B-B06C-82F7-90C226D459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생성하기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프로젝트 이름과 패키지 설정</a:t>
            </a:r>
            <a:r>
              <a:rPr lang="en-US" altLang="ko-KR" b="1" dirty="0"/>
              <a:t>: </a:t>
            </a:r>
            <a:r>
              <a:rPr lang="en-US" altLang="ko-KR" dirty="0"/>
              <a:t>New Spring Starter Project </a:t>
            </a:r>
            <a:r>
              <a:rPr lang="ko-KR" altLang="en-US" dirty="0"/>
              <a:t>창에서 </a:t>
            </a:r>
            <a:r>
              <a:rPr lang="en-US" altLang="ko-KR" dirty="0"/>
              <a:t>Name </a:t>
            </a:r>
            <a:r>
              <a:rPr lang="ko-KR" altLang="en-US" dirty="0"/>
              <a:t>항목에 </a:t>
            </a:r>
            <a:r>
              <a:rPr lang="en-US" altLang="ko-KR" dirty="0"/>
              <a:t>Chap02 </a:t>
            </a:r>
            <a:r>
              <a:rPr lang="ko-KR" altLang="en-US" dirty="0"/>
              <a:t>입력</a:t>
            </a:r>
            <a:r>
              <a:rPr lang="en-US" altLang="ko-KR" dirty="0"/>
              <a:t>, Type </a:t>
            </a:r>
            <a:r>
              <a:rPr lang="ko-KR" altLang="en-US" dirty="0"/>
              <a:t>항목에 </a:t>
            </a:r>
            <a:r>
              <a:rPr lang="en-US" altLang="ko-KR" dirty="0"/>
              <a:t>Gradle-Groovy </a:t>
            </a:r>
            <a:r>
              <a:rPr lang="ko-KR" altLang="en-US" dirty="0"/>
              <a:t>선택</a:t>
            </a:r>
            <a:r>
              <a:rPr lang="en-US" altLang="ko-KR" dirty="0"/>
              <a:t>, Group</a:t>
            </a:r>
            <a:r>
              <a:rPr lang="ko-KR" altLang="en-US" dirty="0"/>
              <a:t>과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BF136-3E09-2600-D43A-0FE7BA73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633DAF-C61B-9197-12C0-120F2A30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206" y="2453140"/>
            <a:ext cx="3231933" cy="4386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01B34-3055-6194-3C00-5069A4421AC6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7BE2F-9A99-7F39-6DDA-086CA39458EA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FA8B1-C613-C28F-90EE-BC519ABB3445}"/>
              </a:ext>
            </a:extLst>
          </p:cNvPr>
          <p:cNvSpPr txBox="1"/>
          <p:nvPr/>
        </p:nvSpPr>
        <p:spPr>
          <a:xfrm>
            <a:off x="3584859" y="2933637"/>
            <a:ext cx="5340935" cy="38620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이름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Type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빌드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의존성 관리에 사용할 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(Maven or Gradle)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Packaging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패키징 타입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war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jar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지정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스프링 부트는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jar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권장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 Version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자바 버전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Language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(Java or Kotlin or Groovy)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 도메인 이름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일반적으로 도메인 이름을 거꾸로 작성함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Artifact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이름으로 빌드 시 생성되는 파일 이름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Version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버전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중인 프로젝트는 뒤에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SNAPSHOT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붙이고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완성된 프로젝트는 붙이지 않음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Description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설명</a:t>
            </a:r>
          </a:p>
          <a:p>
            <a:pPr marL="269875" indent="-269875" latinLnBrk="1">
              <a:buFont typeface="+mj-ea"/>
              <a:buAutoNum type="circleNumDbPlain"/>
            </a:pP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Package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소스가 생성될 패키지 이름</a:t>
            </a:r>
            <a:endParaRPr lang="ko-KR" altLang="en-US" sz="1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9455D-A7C1-D04D-59EB-0544EB5E3801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23635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2.1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2.2 </a:t>
            </a:r>
            <a:r>
              <a:rPr lang="ko-KR" altLang="en-US" sz="2400" dirty="0">
                <a:latin typeface="맑은 고딕"/>
                <a:ea typeface="맑은 고딕"/>
              </a:rPr>
              <a:t>스프링 부트 애플리케이션 구현 맛보기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2.3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시작 페이지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EAA8D-5C00-2CCC-7F28-3A924208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A135D1-9BAD-6560-8121-80DE06B5DD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생성하기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의존 라이브러리 설정</a:t>
            </a:r>
            <a:r>
              <a:rPr lang="en-US" altLang="ko-KR" b="1" dirty="0"/>
              <a:t>: </a:t>
            </a:r>
            <a:r>
              <a:rPr lang="en-US" altLang="ko-KR" dirty="0"/>
              <a:t>New Spring Starter Project Dependencies </a:t>
            </a:r>
            <a:r>
              <a:rPr lang="ko-KR" altLang="en-US" dirty="0"/>
              <a:t>창의 </a:t>
            </a:r>
            <a:r>
              <a:rPr lang="en-US" altLang="ko-KR" dirty="0"/>
              <a:t>Web </a:t>
            </a:r>
            <a:r>
              <a:rPr lang="ko-KR" altLang="en-US" dirty="0"/>
              <a:t>항목에서 </a:t>
            </a:r>
            <a:r>
              <a:rPr lang="en-US" altLang="ko-KR" dirty="0"/>
              <a:t>Spring Web </a:t>
            </a:r>
            <a:r>
              <a:rPr lang="ko-KR" altLang="en-US" dirty="0"/>
              <a:t>선택하고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933215-D023-3FF6-C3A5-A0110A70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EB5458-E9AC-CBA8-D37A-9F6A4FD7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027" y="2346471"/>
            <a:ext cx="3287056" cy="451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24C8E-BFF0-D6F1-8B29-81FB68733169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FF0F3-98D0-D037-49FF-CF5CBB7074FD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FE397-7C56-72DB-979F-52D487B8A58F}"/>
              </a:ext>
            </a:extLst>
          </p:cNvPr>
          <p:cNvSpPr txBox="1"/>
          <p:nvPr/>
        </p:nvSpPr>
        <p:spPr>
          <a:xfrm>
            <a:off x="4395803" y="5692421"/>
            <a:ext cx="2503761" cy="7689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latinLnBrk="1"/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탐색기에 생성된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Chap02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프로젝트의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EDC62-05F1-E95C-0151-CF505EDCC0CB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AAB2C3-8390-91F7-E030-89F43DEF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55" y="2281574"/>
            <a:ext cx="2736304" cy="35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443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ABF1C-3392-31EB-47AE-8F192533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A35EDD-CAAF-82F4-1BEA-BA5BC90024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웹 페이지 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웹 파일 생성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b="0" dirty="0"/>
              <a:t>Chap02 </a:t>
            </a:r>
            <a:r>
              <a:rPr lang="ko-KR" altLang="en-US" b="0" dirty="0"/>
              <a:t>프로젝트의 </a:t>
            </a:r>
            <a:r>
              <a:rPr lang="en-US" altLang="ko-KR" b="0" dirty="0"/>
              <a:t>static </a:t>
            </a:r>
            <a:r>
              <a:rPr lang="ko-KR" altLang="en-US" b="0" dirty="0"/>
              <a:t>폴더에서 마우스 오른쪽 버튼을 눌러 </a:t>
            </a:r>
            <a:r>
              <a:rPr lang="en-US" altLang="ko-KR" b="0" dirty="0"/>
              <a:t>New → File </a:t>
            </a:r>
            <a:r>
              <a:rPr lang="ko-KR" altLang="en-US" b="0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b="0" dirty="0"/>
              <a:t>Chap02/</a:t>
            </a:r>
            <a:r>
              <a:rPr lang="en-US" altLang="ko-KR" b="0" dirty="0" err="1"/>
              <a:t>src</a:t>
            </a:r>
            <a:r>
              <a:rPr lang="en-US" altLang="ko-KR" b="0" dirty="0"/>
              <a:t>/main/resources/static </a:t>
            </a:r>
            <a:r>
              <a:rPr lang="ko-KR" altLang="en-US" b="0" dirty="0"/>
              <a:t>확인하고 파일 이름에 </a:t>
            </a:r>
            <a:r>
              <a:rPr lang="en-US" altLang="ko-KR" b="0" dirty="0"/>
              <a:t>hello.html </a:t>
            </a:r>
            <a:r>
              <a:rPr lang="ko-KR" altLang="en-US" b="0" dirty="0"/>
              <a:t>입력 후 </a:t>
            </a:r>
            <a:r>
              <a:rPr lang="en-US" altLang="ko-KR" b="0" dirty="0"/>
              <a:t>Finish </a:t>
            </a:r>
            <a:r>
              <a:rPr lang="ko-KR" altLang="en-US" b="0" dirty="0"/>
              <a:t>클릭</a:t>
            </a:r>
            <a:endParaRPr lang="en-US" altLang="ko-KR" b="0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582-33BE-373A-EEFC-747895D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2885-0CCB-4527-2F64-1530ADEE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543" y="2630015"/>
            <a:ext cx="4857439" cy="4045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9C0BD-EBF2-EA96-0B9B-55CCC35CCAD8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24C72-41EC-5333-ABF9-A9E43E58E084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A6B4A-7F98-580E-D3EC-9663DAA12ED3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84D56-3126-4A0D-CE34-31E983F38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717" y="2706139"/>
            <a:ext cx="3289853" cy="3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047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E0F41-993D-4C18-5829-2FC70701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46A857-CDFC-7881-3E34-CF524761C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웹 페이지 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웹 페이지 코드 작성</a:t>
            </a:r>
            <a:r>
              <a:rPr lang="en-US" altLang="ko-KR" b="1" dirty="0"/>
              <a:t>: </a:t>
            </a:r>
            <a:r>
              <a:rPr lang="en-US" altLang="ko-KR" dirty="0"/>
              <a:t>hello.html </a:t>
            </a:r>
            <a:r>
              <a:rPr lang="ko-KR" altLang="en-US" dirty="0"/>
              <a:t>파일에 소스 코드 작성한 뒤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6E4421-F7DE-FBD8-BA32-2A14E54D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E79CA-FFC5-24C3-53E0-E3FC6DFD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51" y="2074446"/>
            <a:ext cx="7135606" cy="3123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ADA1D-10C7-979F-2EB1-C38F2C28BA2C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5266D-8F9D-2129-9FD4-904F893BF7EC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64F5B-5399-7699-424C-2F6EA4FBBF81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574560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DB519-1ACA-EF0F-4B3A-8BA63F47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67E028-1F73-3B3A-2B15-9BFE7A6EB1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실행하기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en-US" altLang="ko-KR" dirty="0"/>
              <a:t>Chap02 </a:t>
            </a:r>
            <a:r>
              <a:rPr lang="ko-KR" altLang="en-US" dirty="0"/>
              <a:t>프로젝트 클릭 </a:t>
            </a:r>
            <a:r>
              <a:rPr lang="ko-KR" altLang="en-US" b="0" i="0" u="none" strike="noStrike" baseline="0" dirty="0">
                <a:solidFill>
                  <a:srgbClr val="4D4D4D"/>
                </a:solidFill>
                <a:latin typeface="YDVYGOStd14"/>
              </a:rPr>
              <a:t>→</a:t>
            </a:r>
            <a:r>
              <a:rPr lang="ko-KR" altLang="en-US" dirty="0"/>
              <a:t> 실행 아이콘 클릭 </a:t>
            </a:r>
            <a:r>
              <a:rPr lang="ko-KR" altLang="en-US" b="0" i="0" u="none" strike="noStrike" baseline="0" dirty="0">
                <a:solidFill>
                  <a:srgbClr val="4D4D4D"/>
                </a:solidFill>
                <a:latin typeface="YDVYGOStd14"/>
              </a:rPr>
              <a:t>→</a:t>
            </a:r>
            <a:r>
              <a:rPr lang="ko-KR" altLang="en-US" dirty="0"/>
              <a:t> </a:t>
            </a:r>
            <a:r>
              <a:rPr lang="en-US" altLang="ko-KR" dirty="0"/>
              <a:t>Run As </a:t>
            </a:r>
            <a:r>
              <a:rPr lang="ko-KR" altLang="en-US" dirty="0"/>
              <a:t>창이 나타나면 </a:t>
            </a:r>
            <a:r>
              <a:rPr lang="en-US" altLang="ko-KR" dirty="0"/>
              <a:t>Spring Boot App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178BC5-EA20-04DD-3C34-F8B731D3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94CCC3-631E-E08B-CD9A-489DFA532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0"/>
          <a:stretch/>
        </p:blipFill>
        <p:spPr>
          <a:xfrm>
            <a:off x="181718" y="2407713"/>
            <a:ext cx="8780563" cy="3029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73246-C2E0-DE16-8C10-455F4CAB8FFF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9022E-FC7D-EB5C-BB8A-6A6A8E79E1C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643AA-D2AD-7724-2F02-AC07C230A3F1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776813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23ED-D758-5798-BD30-CDF1EA26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5F28C0-D400-BA79-A449-F3948DFB42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실행하기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오류 확인</a:t>
            </a:r>
            <a:r>
              <a:rPr lang="en-US" altLang="ko-KR" b="1" dirty="0"/>
              <a:t>: </a:t>
            </a:r>
            <a:r>
              <a:rPr lang="ko-KR" altLang="en-US" dirty="0"/>
              <a:t>이클립스 콘솔 창에 출력된 로그 확인</a:t>
            </a:r>
            <a:r>
              <a:rPr lang="en-US" altLang="ko-KR" dirty="0"/>
              <a:t>. </a:t>
            </a:r>
            <a:r>
              <a:rPr lang="ko-KR" altLang="en-US" dirty="0"/>
              <a:t>오류가 없으면 정상적으로 프로젝트 생성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FE1ABB-B022-983F-9502-CB89F9FE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D5466-ABED-065D-3158-A16970F7720C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2D8F0-67C2-6078-9B2E-28BBB3568CC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307BA-50B2-7B88-3556-206A75D56BBB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FF806-9D10-01B5-C7FB-2763D3C9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0" y="2532809"/>
            <a:ext cx="8299174" cy="33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3404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D112-94A6-894C-C4AF-50FCBFA8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67B39-935D-FABE-6208-BDE5CD5FCE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실행하기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실행 결과 확인</a:t>
            </a:r>
            <a:r>
              <a:rPr lang="en-US" altLang="ko-KR" b="1" dirty="0"/>
              <a:t>: </a:t>
            </a:r>
            <a:r>
              <a:rPr lang="ko-KR" altLang="en-US" dirty="0"/>
              <a:t>웹 브라우저 주소 창에 </a:t>
            </a:r>
            <a:r>
              <a:rPr lang="en-US" altLang="ko-KR" dirty="0"/>
              <a:t>http://localhost:8080/hello.html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EAECB-F76C-9CE7-9832-BF54E3E0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ko-KR" altLang="en-US" dirty="0"/>
              <a:t>스프링 부트 애플리케이션 구현 맛보기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3050A-DF73-1298-0D85-CADDE2BC5285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8B0D1-62DA-5848-43C7-9EDCA714088A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F38BB-4F72-5445-793D-EE831700AEA1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60BA5C-5796-F3E1-24B9-0145BE53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250" y="2250963"/>
            <a:ext cx="6691064" cy="26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099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AF6B0-CFC8-F476-0D34-7B4B96C8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F75F95-798F-CE2D-49D0-FF9605366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573" y="3429000"/>
            <a:ext cx="8354854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4800" dirty="0">
                <a:latin typeface="맑은 고딕"/>
                <a:ea typeface="맑은 고딕"/>
              </a:rPr>
              <a:t>[</a:t>
            </a:r>
            <a:r>
              <a:rPr lang="ko-KR" altLang="en-US" sz="4800" dirty="0">
                <a:latin typeface="맑은 고딕"/>
                <a:ea typeface="맑은 고딕"/>
              </a:rPr>
              <a:t>도서 쇼핑몰</a:t>
            </a:r>
            <a:r>
              <a:rPr lang="en-US" altLang="ko-KR" sz="4800" dirty="0">
                <a:latin typeface="맑은 고딕"/>
                <a:ea typeface="맑은 고딕"/>
              </a:rPr>
              <a:t>]</a:t>
            </a:r>
          </a:p>
          <a:p>
            <a:pPr lvl="0">
              <a:defRPr/>
            </a:pPr>
            <a:r>
              <a:rPr lang="ko-KR" altLang="en-US" sz="4800" dirty="0">
                <a:latin typeface="맑은 고딕"/>
                <a:ea typeface="맑은 고딕"/>
              </a:rPr>
              <a:t>시작 페이지 만들기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0D7072-3414-1BC8-9C3B-29136FDD7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964681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479B-F5EA-9A57-4D29-99A7A9BD3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BAF9AE-C00A-DE90-F82F-913DD14260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C038D-0FC1-4CAB-DFBA-20FC29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56B9E-545C-8F41-0689-73CBEB1E4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5981" y="1152897"/>
            <a:ext cx="6408090" cy="2991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004629-F5C1-C718-5301-64F4E2C94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29" y="3160644"/>
            <a:ext cx="4513077" cy="34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096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6E756-DE48-A7DE-C59A-65BC2363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E9FF25-3D92-936F-379D-28FD8AE3E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- </a:t>
            </a:r>
            <a:r>
              <a:rPr lang="ko-KR" altLang="en-US" b="1" dirty="0"/>
              <a:t>프로젝트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스프링 </a:t>
            </a:r>
            <a:r>
              <a:rPr lang="ko-KR" altLang="en-US" b="1" dirty="0" err="1"/>
              <a:t>스타터</a:t>
            </a:r>
            <a:r>
              <a:rPr lang="ko-KR" altLang="en-US" b="1" dirty="0"/>
              <a:t> 프로젝트 생성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File → New → Project </a:t>
            </a:r>
            <a:r>
              <a:rPr lang="ko-KR" altLang="en-US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New Project </a:t>
            </a:r>
            <a:r>
              <a:rPr lang="ko-KR" altLang="en-US" dirty="0"/>
              <a:t>창에서 </a:t>
            </a:r>
            <a:r>
              <a:rPr lang="en-US" altLang="ko-KR" dirty="0"/>
              <a:t>Spring Boot → Spring Starter Project </a:t>
            </a:r>
            <a:r>
              <a:rPr lang="ko-KR" altLang="en-US" dirty="0"/>
              <a:t>선택 후 </a:t>
            </a: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451F66-A8C4-C64A-B923-E1C8CFAF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58B4AE-E630-541A-B80E-B299155A3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"/>
          <a:stretch/>
        </p:blipFill>
        <p:spPr>
          <a:xfrm>
            <a:off x="210573" y="2852278"/>
            <a:ext cx="5030448" cy="3349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50A0C4-7D37-1F4A-A1B1-96A6F0F0F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612" y="2852278"/>
            <a:ext cx="3353852" cy="28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42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860B4-5D09-697F-1650-B3B6EEB7A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ECF3B3-F64E-B5D7-6816-DD15AC7627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- </a:t>
            </a:r>
            <a:r>
              <a:rPr lang="ko-KR" altLang="en-US" b="1" dirty="0"/>
              <a:t>프로젝트 생성하기</a:t>
            </a:r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30C701-89C6-8F04-C29F-658F1D90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25BAD5-689C-C9E1-8A74-88B8E7947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099" y="1636305"/>
            <a:ext cx="3639950" cy="5091371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D11FB63-B036-D587-1B04-B3241C9E13E0}"/>
              </a:ext>
            </a:extLst>
          </p:cNvPr>
          <p:cNvSpPr txBox="1">
            <a:spLocks/>
          </p:cNvSpPr>
          <p:nvPr/>
        </p:nvSpPr>
        <p:spPr>
          <a:xfrm>
            <a:off x="505260" y="1636305"/>
            <a:ext cx="4706131" cy="231064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Font typeface="Wingdings"/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프로젝트 이름과 패키지 설정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New Spring Starter Project </a:t>
            </a:r>
            <a:r>
              <a:rPr lang="ko-KR" altLang="en-US" dirty="0"/>
              <a:t>창 </a:t>
            </a:r>
            <a:r>
              <a:rPr lang="en-US" altLang="ko-KR" dirty="0"/>
              <a:t>Name </a:t>
            </a:r>
            <a:r>
              <a:rPr lang="ko-KR" altLang="en-US" dirty="0"/>
              <a:t>항목에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Type </a:t>
            </a:r>
            <a:r>
              <a:rPr lang="ko-KR" altLang="en-US" dirty="0"/>
              <a:t>항목에서 </a:t>
            </a:r>
            <a:r>
              <a:rPr lang="en-US" altLang="ko-KR" dirty="0"/>
              <a:t>Gradle-Groovy </a:t>
            </a:r>
            <a:r>
              <a:rPr lang="ko-KR" altLang="en-US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Group</a:t>
            </a:r>
            <a:r>
              <a:rPr lang="ko-KR" altLang="en-US" dirty="0"/>
              <a:t>과 </a:t>
            </a:r>
            <a:r>
              <a:rPr lang="en-US" altLang="ko-KR" dirty="0"/>
              <a:t>Package </a:t>
            </a:r>
            <a:r>
              <a:rPr lang="ko-KR" altLang="en-US" dirty="0"/>
              <a:t>항목에 </a:t>
            </a:r>
            <a:r>
              <a:rPr lang="en-US" altLang="ko-KR" dirty="0" err="1"/>
              <a:t>com.springboot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dirty="0"/>
              <a:t>Next </a:t>
            </a:r>
            <a:r>
              <a:rPr lang="ko-KR" altLang="en-US" dirty="0"/>
              <a:t>클릭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58536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sz="48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E89E-C07B-9C72-83EB-22E43F14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77C089-4D9C-2568-07DF-11B653B41C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- </a:t>
            </a:r>
            <a:r>
              <a:rPr lang="ko-KR" altLang="en-US" b="1" dirty="0"/>
              <a:t>프로젝트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의존 라이브러리 설정</a:t>
            </a:r>
            <a:r>
              <a:rPr lang="en-US" altLang="ko-KR" b="1" dirty="0"/>
              <a:t>: </a:t>
            </a:r>
            <a:r>
              <a:rPr lang="en-US" altLang="ko-KR" dirty="0"/>
              <a:t>New Spring Starter Project Dependencies </a:t>
            </a:r>
            <a:r>
              <a:rPr lang="ko-KR" altLang="en-US" dirty="0"/>
              <a:t>창의 </a:t>
            </a:r>
            <a:r>
              <a:rPr lang="en-US" altLang="ko-KR" dirty="0"/>
              <a:t>Web </a:t>
            </a:r>
            <a:r>
              <a:rPr lang="ko-KR" altLang="en-US" dirty="0"/>
              <a:t>항목에서 </a:t>
            </a:r>
            <a:r>
              <a:rPr lang="en-US" altLang="ko-KR" dirty="0"/>
              <a:t>Spring Web </a:t>
            </a:r>
            <a:r>
              <a:rPr lang="ko-KR" altLang="en-US" dirty="0"/>
              <a:t>선택하고 </a:t>
            </a:r>
            <a:r>
              <a:rPr lang="en-US" altLang="ko-KR" dirty="0"/>
              <a:t>Finish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242077-B049-9099-33F5-7801C50E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CBF35-F404-4730-2B37-F0E947F0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7752" y="2292292"/>
            <a:ext cx="3142491" cy="4380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C1182-7E4E-E75F-CE0A-C5248FBAC758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8F5AF-05C9-45C5-B2B2-984F784818EE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DAAB4-98A4-5715-F03F-4FA73B784627}"/>
              </a:ext>
            </a:extLst>
          </p:cNvPr>
          <p:cNvSpPr txBox="1"/>
          <p:nvPr/>
        </p:nvSpPr>
        <p:spPr>
          <a:xfrm>
            <a:off x="4572000" y="5567455"/>
            <a:ext cx="2735856" cy="5211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latinLnBrk="1"/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▲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탐색기에 생성된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BookMarket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프로젝트의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E560E-ED6B-5306-E4D8-580ACCCFB333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79073A-355E-54C5-D348-AA6DCFE8B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111" y="2347468"/>
            <a:ext cx="2223201" cy="31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275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54C9-481D-14AE-DA55-060976C2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36AD31-22A0-9C27-ACB0-D21A5FFF39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- </a:t>
            </a:r>
            <a:r>
              <a:rPr lang="ko-KR" altLang="en-US" b="1" dirty="0"/>
              <a:t>웹 페이지 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웹 파일 생성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b="0" dirty="0" err="1"/>
              <a:t>BookMarket</a:t>
            </a:r>
            <a:r>
              <a:rPr lang="en-US" altLang="ko-KR" b="0" dirty="0"/>
              <a:t> </a:t>
            </a:r>
            <a:r>
              <a:rPr lang="ko-KR" altLang="en-US" b="0" dirty="0"/>
              <a:t>프로젝트의 </a:t>
            </a:r>
            <a:r>
              <a:rPr lang="en-US" altLang="ko-KR" b="0" dirty="0"/>
              <a:t>/</a:t>
            </a:r>
            <a:r>
              <a:rPr lang="en-US" altLang="ko-KR" b="0" dirty="0" err="1"/>
              <a:t>src</a:t>
            </a:r>
            <a:r>
              <a:rPr lang="en-US" altLang="ko-KR" b="0" dirty="0"/>
              <a:t>/main/resources/static </a:t>
            </a:r>
            <a:r>
              <a:rPr lang="ko-KR" altLang="en-US" b="0" dirty="0"/>
              <a:t>폴더에서 </a:t>
            </a:r>
            <a:r>
              <a:rPr lang="en-US" altLang="ko-KR" b="0" dirty="0"/>
              <a:t>New → File </a:t>
            </a:r>
            <a:r>
              <a:rPr lang="ko-KR" altLang="en-US" b="0" dirty="0"/>
              <a:t>선택</a:t>
            </a:r>
          </a:p>
          <a:p>
            <a:pPr lvl="2">
              <a:buFont typeface="Wingdings" panose="05000000000000000000" pitchFamily="2" charset="2"/>
              <a:buChar char="§"/>
              <a:defRPr/>
            </a:pPr>
            <a:r>
              <a:rPr lang="en-US" altLang="ko-KR" b="0" dirty="0" err="1"/>
              <a:t>BookMarket</a:t>
            </a:r>
            <a:r>
              <a:rPr lang="en-US" altLang="ko-KR" b="0" dirty="0"/>
              <a:t>/</a:t>
            </a:r>
            <a:r>
              <a:rPr lang="en-US" altLang="ko-KR" b="0" dirty="0" err="1"/>
              <a:t>src</a:t>
            </a:r>
            <a:r>
              <a:rPr lang="en-US" altLang="ko-KR" b="0" dirty="0"/>
              <a:t>/main/resources/static</a:t>
            </a:r>
            <a:r>
              <a:rPr lang="ko-KR" altLang="en-US" b="0" dirty="0"/>
              <a:t> 확인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r>
              <a:rPr lang="en-US" altLang="ko-KR" b="0" dirty="0"/>
              <a:t>File name</a:t>
            </a:r>
            <a:r>
              <a:rPr lang="ko-KR" altLang="en-US" b="0" dirty="0"/>
              <a:t>에 </a:t>
            </a:r>
            <a:r>
              <a:rPr lang="en-US" altLang="ko-KR" b="0" dirty="0"/>
              <a:t>welcome.html </a:t>
            </a:r>
            <a:r>
              <a:rPr lang="ko-KR" altLang="en-US" b="0" dirty="0"/>
              <a:t>입력 후 </a:t>
            </a:r>
            <a:r>
              <a:rPr lang="en-US" altLang="ko-KR" b="0" dirty="0"/>
              <a:t>Finish </a:t>
            </a:r>
            <a:r>
              <a:rPr lang="ko-KR" altLang="en-US" b="0" dirty="0"/>
              <a:t>클릭</a:t>
            </a:r>
            <a:endParaRPr lang="en-US" altLang="ko-KR" b="0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2CC91-8ED6-214C-60F2-D35F98F5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38AFB-F475-189C-6A08-02961F74F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00" y="2663191"/>
            <a:ext cx="4857439" cy="4010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22638-4FC8-363E-D475-583CC32CA3A3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76643-439E-02AC-E26A-CCD80FF7C64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53F65-B732-1F0A-4F79-2DB550845AD4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B65D9-9446-6323-C8FE-2DF1182B9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0668" y="2669742"/>
            <a:ext cx="3283806" cy="3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251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EF5FA-53A7-762C-B165-F33596211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363AC3-8314-0A47-EBF6-7840438BFA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- </a:t>
            </a:r>
            <a:r>
              <a:rPr lang="ko-KR" altLang="en-US" b="1" dirty="0"/>
              <a:t>웹 페이지 작성하기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웹 페이지 코드 작성</a:t>
            </a:r>
            <a:r>
              <a:rPr lang="en-US" altLang="ko-KR" b="1" dirty="0"/>
              <a:t>: </a:t>
            </a:r>
            <a:r>
              <a:rPr lang="en-US" altLang="ko-KR" sz="1800" b="0" i="0" u="none" strike="noStrike" baseline="0" dirty="0">
                <a:latin typeface="ITCGaramondStd-Lt"/>
              </a:rPr>
              <a:t>welcome</a:t>
            </a:r>
            <a:r>
              <a:rPr lang="en-US" altLang="ko-KR" sz="1800" b="0" i="0" u="none" strike="noStrike" baseline="0" dirty="0">
                <a:latin typeface="YDVYMjOStd32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</a:rPr>
              <a:t>html</a:t>
            </a:r>
            <a:r>
              <a:rPr lang="en-US" altLang="ko-KR" dirty="0"/>
              <a:t> </a:t>
            </a:r>
            <a:r>
              <a:rPr lang="ko-KR" altLang="en-US" dirty="0"/>
              <a:t>파일에 소스 코드 작성한 뒤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092D0B-ECA2-EBA4-E3B3-3C7F0232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5411CE-440D-D861-3FB0-BA9C4F0CDF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165" y="2228062"/>
            <a:ext cx="6792702" cy="2960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F9FDDF-B6A8-00BA-53C0-7798076C6559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6C281-9487-7256-C8B1-1FC51465D0AE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5F254-7979-347D-D8EF-43EE7E155609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291063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2E4D-F38C-0A0B-82E2-39DF16F20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52F976D-F965-790D-D161-8F339118D3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– </a:t>
            </a:r>
            <a:r>
              <a:rPr lang="ko-KR" altLang="en-US" b="1" dirty="0"/>
              <a:t>프로젝트 실행하기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en-US" altLang="ko-KR" dirty="0" err="1"/>
              <a:t>BookMarket</a:t>
            </a:r>
            <a:r>
              <a:rPr lang="en-US" altLang="ko-KR" dirty="0"/>
              <a:t> </a:t>
            </a:r>
            <a:r>
              <a:rPr lang="ko-KR" altLang="en-US" dirty="0"/>
              <a:t>프로젝트 클릭 → 실행 아이콘 클릭 → </a:t>
            </a:r>
            <a:r>
              <a:rPr lang="en-US" altLang="ko-KR" dirty="0"/>
              <a:t>Run As </a:t>
            </a:r>
            <a:r>
              <a:rPr lang="ko-KR" altLang="en-US" dirty="0"/>
              <a:t>→ </a:t>
            </a:r>
            <a:r>
              <a:rPr lang="en-US" altLang="ko-KR" dirty="0"/>
              <a:t>Spring Boot App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5EF86EE-6AC4-FC18-4B65-9CE7EE8C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3E1F2-4453-30C8-1B81-442D53191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26" y="2331230"/>
            <a:ext cx="7995122" cy="2886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3EA32-A72E-44E1-F9EC-2C161E6EFC40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10E16-0F6B-5AFE-4B99-D9C58FE3A45D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61A79-433C-59AC-3719-93092DF6F388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877463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8BB8-74D6-EBA9-CE18-C50DB748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3A626E2-2397-6722-675B-00FB31DAA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도서 쇼핑몰 프로젝트 만들기 </a:t>
            </a:r>
            <a:r>
              <a:rPr lang="en-US" altLang="ko-KR" b="1" dirty="0"/>
              <a:t>– </a:t>
            </a:r>
            <a:r>
              <a:rPr lang="ko-KR" altLang="en-US" b="1" dirty="0"/>
              <a:t>프로젝트 실행하기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실행 결과 확인</a:t>
            </a:r>
            <a:r>
              <a:rPr lang="en-US" altLang="ko-KR" b="1" dirty="0"/>
              <a:t>: </a:t>
            </a:r>
            <a:r>
              <a:rPr lang="ko-KR" altLang="en-US" dirty="0"/>
              <a:t>웹 브라우저 주소 창에 </a:t>
            </a:r>
            <a:r>
              <a:rPr lang="en-US" altLang="ko-KR" dirty="0"/>
              <a:t>http://localhost:8080/welcome.html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0A8261-9DCF-57FF-8C99-18239AA5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AD5E26-05BF-D58F-0E29-B539280C6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972" y="2374700"/>
            <a:ext cx="6341219" cy="2462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9DA2B-5040-1CD2-3E13-1B9A41CAB70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D7668-155D-88A3-849C-A7FF2FF0004E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B8033-018A-FD41-CCEC-7591F5EEBA84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9421470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BFE9-6BD1-9117-4A9A-62BC706EE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8D09916-B256-C0F4-18E1-C289810FD9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 </a:t>
            </a:r>
            <a:r>
              <a:rPr lang="en-US" altLang="ko-KR" b="1" dirty="0"/>
              <a:t>- </a:t>
            </a:r>
            <a:r>
              <a:rPr lang="ko-KR" altLang="en-US" b="1" dirty="0"/>
              <a:t>부트스트랩이란</a:t>
            </a:r>
          </a:p>
          <a:p>
            <a:pPr lvl="1">
              <a:defRPr/>
            </a:pPr>
            <a:r>
              <a:rPr lang="ko-KR" altLang="en-US" dirty="0"/>
              <a:t>부트스트랩은 웹 디자인을 쉽게 하기 위해 </a:t>
            </a:r>
            <a:r>
              <a:rPr lang="en-US" altLang="ko-KR" dirty="0"/>
              <a:t>CSS </a:t>
            </a: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스타일시트</a:t>
            </a:r>
            <a:r>
              <a:rPr lang="en-US" altLang="ko-KR" dirty="0"/>
              <a:t>, </a:t>
            </a:r>
            <a:r>
              <a:rPr lang="ko-KR" altLang="en-US" dirty="0"/>
              <a:t>자바스크립트 플러그인을 모아놓은 </a:t>
            </a:r>
            <a:r>
              <a:rPr lang="ko-KR" altLang="en-US" dirty="0" err="1"/>
              <a:t>프론트엔드</a:t>
            </a:r>
            <a:r>
              <a:rPr lang="ko-KR" altLang="en-US" dirty="0"/>
              <a:t> 프레임워크</a:t>
            </a:r>
          </a:p>
          <a:p>
            <a:pPr lvl="1">
              <a:defRPr/>
            </a:pPr>
            <a:r>
              <a:rPr lang="ko-KR" altLang="en-US" dirty="0"/>
              <a:t>간단한 스크립트와 </a:t>
            </a:r>
            <a:r>
              <a:rPr lang="en-US" altLang="ko-KR" dirty="0"/>
              <a:t>CSS/HTML</a:t>
            </a:r>
            <a:r>
              <a:rPr lang="ko-KR" altLang="en-US" dirty="0"/>
              <a:t>만으로도 깔끔한 형태의 </a:t>
            </a:r>
            <a:r>
              <a:rPr lang="en-US" altLang="ko-KR" dirty="0"/>
              <a:t>UI/UX</a:t>
            </a:r>
            <a:r>
              <a:rPr lang="ko-KR" altLang="en-US" dirty="0"/>
              <a:t>를 구성할 수 있음</a:t>
            </a:r>
          </a:p>
          <a:p>
            <a:pPr lvl="1">
              <a:defRPr/>
            </a:pPr>
            <a:r>
              <a:rPr lang="ko-KR" altLang="en-US" dirty="0"/>
              <a:t>데모 또는 프로토타입을 만들 때 유용</a:t>
            </a:r>
          </a:p>
          <a:p>
            <a:pPr lvl="1">
              <a:defRPr/>
            </a:pPr>
            <a:r>
              <a:rPr lang="ko-KR" altLang="en-US" dirty="0"/>
              <a:t>구현하기 까다로운 자바스크립트 액션</a:t>
            </a:r>
            <a:r>
              <a:rPr lang="en-US" altLang="ko-KR" dirty="0"/>
              <a:t>(action)</a:t>
            </a:r>
            <a:r>
              <a:rPr lang="ko-KR" altLang="en-US" dirty="0"/>
              <a:t>도 라이브러리로 제공하여 쉽게 사용 가능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ED1378-5733-D6BD-E9B7-77DABA94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98585-9515-1E51-0BC2-05B5A754EFA7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A4A14-FC61-991F-3E0A-035B51DEADBA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B6E8E-756A-2EBB-4E09-0792D4DD79C5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201834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A0016-5F06-329D-23D2-B01A9F80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E64F81-8125-1976-A73C-2D0090557F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 </a:t>
            </a:r>
            <a:r>
              <a:rPr lang="en-US" altLang="ko-KR" b="1" dirty="0"/>
              <a:t>- </a:t>
            </a:r>
            <a:r>
              <a:rPr lang="ko-KR" altLang="en-US" b="1" dirty="0"/>
              <a:t>웹 페이지에 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부트스트랩 작성</a:t>
            </a:r>
            <a:r>
              <a:rPr lang="en-US" altLang="ko-KR" dirty="0"/>
              <a:t>: </a:t>
            </a:r>
            <a:r>
              <a:rPr lang="ko-KR" altLang="en-US" dirty="0"/>
              <a:t>부트스트랩 스타일시트 적용하기 위해 </a:t>
            </a:r>
            <a:r>
              <a:rPr lang="en-US" altLang="ko-KR" dirty="0"/>
              <a:t>welcome.html </a:t>
            </a:r>
            <a:r>
              <a:rPr lang="ko-KR" altLang="en-US" dirty="0"/>
              <a:t>수정 후 저장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77BCE4-0F0C-C23C-1A9D-6796399E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AE8E9-8C3F-068C-CC46-C5B6BFCD1B0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47D80-ECD3-57D1-D9AE-410E8D5E60DA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B7201-19F4-89BE-888F-CE7CD24D539F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9AB8A7-1782-CC77-B45E-C3ABAC3FF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1" y="2039004"/>
            <a:ext cx="4104441" cy="4800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38D28D-E79B-2256-0871-D3B36431CDCF}"/>
              </a:ext>
            </a:extLst>
          </p:cNvPr>
          <p:cNvSpPr txBox="1"/>
          <p:nvPr/>
        </p:nvSpPr>
        <p:spPr>
          <a:xfrm>
            <a:off x="5283053" y="3153637"/>
            <a:ext cx="3658013" cy="18656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69875" indent="-269875" latinLnBrk="1">
              <a:buFont typeface="+mj-ea"/>
              <a:buAutoNum type="circleNumDbPlain"/>
              <a:tabLst>
                <a:tab pos="176213" algn="l"/>
                <a:tab pos="269875" algn="l"/>
              </a:tabLst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부트스트랩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CSS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연동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부트스트랩 사이트의 메인 페이지에서 복사 후 붙여넣기</a:t>
            </a:r>
          </a:p>
          <a:p>
            <a:pPr marL="269875" indent="-269875" latinLnBrk="1">
              <a:buFont typeface="+mj-ea"/>
              <a:buAutoNum type="circleNumDbPlain"/>
              <a:tabLst>
                <a:tab pos="176213" algn="l"/>
                <a:tab pos="269875" algn="l"/>
              </a:tabLst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표시줄 표시</a:t>
            </a:r>
          </a:p>
          <a:p>
            <a:pPr marL="269875" indent="-269875" latinLnBrk="1">
              <a:buFont typeface="+mj-ea"/>
              <a:buAutoNum type="circleNumDbPlain"/>
              <a:tabLst>
                <a:tab pos="176213" algn="l"/>
                <a:tab pos="269875" algn="l"/>
              </a:tabLst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아이콘 표시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AB9422-7AB9-3CB4-F7EA-DC4A80632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82" y="4302792"/>
            <a:ext cx="283335" cy="2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821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CD06B-9749-A7DE-695C-6C74BA82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579EF3-7DBB-2F64-1D46-4B90F3B0A6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 </a:t>
            </a:r>
            <a:r>
              <a:rPr lang="en-US" altLang="ko-KR" b="1" dirty="0"/>
              <a:t>- </a:t>
            </a:r>
            <a:r>
              <a:rPr lang="ko-KR" altLang="en-US" b="1" dirty="0"/>
              <a:t>웹 페이지에 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AA449B-FFA3-1C43-2774-2B2DA2C2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18677-5F0C-21E3-854A-66347BCBE811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2B241-194A-A29B-6815-90641F8A29BB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0745D-D58F-4B70-2655-715C3546B8A7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99A9E-AC37-B11C-5C22-7868FDFFD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834260"/>
            <a:ext cx="4587314" cy="4067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E5468-233C-5C20-1D16-CD68AAB7914A}"/>
              </a:ext>
            </a:extLst>
          </p:cNvPr>
          <p:cNvSpPr txBox="1"/>
          <p:nvPr/>
        </p:nvSpPr>
        <p:spPr>
          <a:xfrm>
            <a:off x="5273114" y="2934979"/>
            <a:ext cx="3658013" cy="18656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69875" indent="-269875" latinLnBrk="1">
              <a:buFont typeface="+mj-ea"/>
              <a:buAutoNum type="circleNumDbPlain" startAt="3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 표시</a:t>
            </a:r>
          </a:p>
          <a:p>
            <a:pPr marL="269875" indent="-269875" latinLnBrk="1">
              <a:buFont typeface="+mj-ea"/>
              <a:buAutoNum type="circleNumDbPlain" startAt="3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본문 표시</a:t>
            </a:r>
          </a:p>
          <a:p>
            <a:pPr marL="269875" indent="-269875" latinLnBrk="1">
              <a:buFont typeface="+mj-ea"/>
              <a:buAutoNum type="circleNumDbPlain" startAt="3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바닥글인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@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BookMarket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표시</a:t>
            </a:r>
          </a:p>
        </p:txBody>
      </p:sp>
    </p:spTree>
    <p:extLst>
      <p:ext uri="{BB962C8B-B14F-4D97-AF65-F5344CB8AC3E}">
        <p14:creationId xmlns:p14="http://schemas.microsoft.com/office/powerpoint/2010/main" val="402236522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B963-3803-DCBF-AF05-36DC5C43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C9739C-896A-FEB7-9660-1B167D0DC6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01515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 </a:t>
            </a:r>
            <a:r>
              <a:rPr lang="en-US" altLang="ko-KR" b="1" dirty="0"/>
              <a:t>- </a:t>
            </a:r>
            <a:r>
              <a:rPr lang="ko-KR" altLang="en-US" b="1" dirty="0"/>
              <a:t>웹 페이지에 부트스트랩 </a:t>
            </a:r>
            <a:r>
              <a:rPr lang="en-US" altLang="ko-KR" b="1" dirty="0"/>
              <a:t>CSS </a:t>
            </a:r>
            <a:r>
              <a:rPr lang="ko-KR" altLang="en-US" b="1" dirty="0"/>
              <a:t>적용하기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실행 결과 확인</a:t>
            </a:r>
            <a:r>
              <a:rPr lang="en-US" altLang="ko-KR" b="1" dirty="0"/>
              <a:t>: </a:t>
            </a:r>
            <a:r>
              <a:rPr lang="ko-KR" altLang="en-US" dirty="0"/>
              <a:t>웹 브라우저 주소 창에 </a:t>
            </a:r>
            <a:r>
              <a:rPr lang="en-US" altLang="ko-KR" dirty="0"/>
              <a:t>http://localhost:8080/welcome.html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D4C783-5A88-89A5-338B-8419A609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시작 페이지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794716-DEBE-4E68-33E6-DBC92A5EF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3539" y="2218836"/>
            <a:ext cx="6039266" cy="3610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FE685-9C46-DBC8-3E96-F73E79504943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AD7CA-CCD2-D2AA-905C-4E99D34C14DA}"/>
              </a:ext>
            </a:extLst>
          </p:cNvPr>
          <p:cNvSpPr txBox="1"/>
          <p:nvPr/>
        </p:nvSpPr>
        <p:spPr>
          <a:xfrm>
            <a:off x="4145972" y="3008168"/>
            <a:ext cx="9144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4482B-4598-273D-976E-F3DFA93684B4}"/>
              </a:ext>
            </a:extLst>
          </p:cNvPr>
          <p:cNvSpPr txBox="1"/>
          <p:nvPr/>
        </p:nvSpPr>
        <p:spPr>
          <a:xfrm>
            <a:off x="5060372" y="39225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453865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 책의 예제를 따라 하고 실행하는 데 필요한 개발 도구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7E8D4-B065-FC67-0801-8A52BEAC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7" y="1999749"/>
            <a:ext cx="7663786" cy="285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E6320-09EC-1E9D-3B5A-A0D86862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5025419-B9EC-E91A-919B-7BA9989722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설치하기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오라클 사이트 접속</a:t>
            </a:r>
            <a:r>
              <a:rPr lang="en-US" altLang="ko-KR" dirty="0"/>
              <a:t>: http://www.oracle.com/kr </a:t>
            </a:r>
            <a:r>
              <a:rPr lang="ko-KR" altLang="en-US" dirty="0"/>
              <a:t>접속 → 리소스 → </a:t>
            </a:r>
            <a:r>
              <a:rPr lang="en-US" altLang="ko-KR" dirty="0"/>
              <a:t>Java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B354CF-3F65-3881-D096-A74FD46B2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3A88F8-CBEE-E74C-E435-1CFE292B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57" y="2278046"/>
            <a:ext cx="7985885" cy="41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166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8049-4CF5-6234-9591-DC189AEC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E5287F-F04A-55FE-B822-4ACCCFAB1CE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설치하기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설치 파일 다운로드</a:t>
            </a:r>
            <a:r>
              <a:rPr lang="en-US" altLang="ko-KR" b="1" dirty="0"/>
              <a:t>:</a:t>
            </a:r>
            <a:r>
              <a:rPr lang="en-US" altLang="ko-KR" dirty="0"/>
              <a:t> JDK </a:t>
            </a:r>
            <a:r>
              <a:rPr lang="ko-KR" altLang="en-US" dirty="0"/>
              <a:t>버전 → </a:t>
            </a:r>
            <a:r>
              <a:rPr lang="en-US" altLang="ko-KR" dirty="0"/>
              <a:t>Windows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FA3E8F-991F-B501-D8D6-4BFED9EF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841BC-93C8-0142-7C97-05AF7C05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49" y="1979872"/>
            <a:ext cx="6090751" cy="47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806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AFE54-67AF-B195-26C5-7CAC5FD6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AB09AA-EDE0-3DE8-F4E5-605D02B49C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설치하기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자바 설치</a:t>
            </a:r>
            <a:r>
              <a:rPr lang="en-US" altLang="ko-KR" b="1" dirty="0"/>
              <a:t>: </a:t>
            </a:r>
            <a:r>
              <a:rPr lang="ko-KR" altLang="en-US" dirty="0"/>
              <a:t>설치 파일 더블클릭</a:t>
            </a:r>
            <a:r>
              <a:rPr lang="en-US" altLang="ko-KR" dirty="0"/>
              <a:t>. </a:t>
            </a:r>
            <a:r>
              <a:rPr lang="ko-KR" altLang="en-US" dirty="0"/>
              <a:t>각 단계마다 기본 설정 그대로 두고 </a:t>
            </a:r>
            <a:r>
              <a:rPr lang="en-US" altLang="ko-KR" dirty="0"/>
              <a:t>Next(</a:t>
            </a:r>
            <a:r>
              <a:rPr lang="ko-KR" altLang="en-US" dirty="0"/>
              <a:t>또는 다음</a:t>
            </a:r>
            <a:r>
              <a:rPr lang="en-US" altLang="ko-KR" dirty="0"/>
              <a:t>) </a:t>
            </a:r>
            <a:r>
              <a:rPr lang="ko-KR" altLang="en-US" dirty="0"/>
              <a:t>클릭하여 설치 진행</a:t>
            </a:r>
            <a:r>
              <a:rPr lang="en-US" altLang="ko-KR" dirty="0"/>
              <a:t>, </a:t>
            </a:r>
            <a:r>
              <a:rPr lang="ko-KR" altLang="en-US" dirty="0"/>
              <a:t>마지막 화면에서 </a:t>
            </a:r>
            <a:r>
              <a:rPr lang="en-US" altLang="ko-KR" dirty="0"/>
              <a:t>Close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BC7FCF-20D8-34A5-1C61-AEBB29E7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6BE0A-3351-9429-5F27-41CECE72A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769" y="2299605"/>
            <a:ext cx="2980060" cy="22717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2A4D18-96C9-6BF6-4102-CE67E71D6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098" y="2284648"/>
            <a:ext cx="2966385" cy="2286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359D4-4169-54BD-D332-A64CE9950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9208" y="4571324"/>
            <a:ext cx="2984802" cy="22866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44A89-BEC5-179A-6DEE-DA560EF9E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2657" y="4571324"/>
            <a:ext cx="2957267" cy="22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16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3E0A-9585-547A-6A90-30ED6AACB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50B44A-9E11-AB83-FC13-84287EF22F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자바 설치 및 환경 변수 설정하기 </a:t>
            </a:r>
            <a:r>
              <a:rPr lang="en-US" altLang="ko-KR" dirty="0"/>
              <a:t>- </a:t>
            </a:r>
            <a:r>
              <a:rPr lang="ko-KR" altLang="en-US" b="1" dirty="0"/>
              <a:t>자바 설치하기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설치 위치 확인</a:t>
            </a:r>
            <a:r>
              <a:rPr lang="en-US" altLang="ko-KR" b="1" dirty="0"/>
              <a:t>: </a:t>
            </a:r>
            <a:r>
              <a:rPr lang="ko-KR" altLang="en-US" dirty="0"/>
              <a:t>자바 기본 설정은 </a:t>
            </a:r>
            <a:r>
              <a:rPr lang="en-US" altLang="ko-KR" dirty="0"/>
              <a:t>C:\Program Files\java </a:t>
            </a:r>
            <a:r>
              <a:rPr lang="ko-KR" altLang="en-US" dirty="0"/>
              <a:t>폴더에 설치</a:t>
            </a:r>
            <a:r>
              <a:rPr lang="en-US" altLang="ko-KR" dirty="0"/>
              <a:t>. Java\</a:t>
            </a:r>
            <a:r>
              <a:rPr lang="en-US" altLang="ko-KR" dirty="0" err="1"/>
              <a:t>jdk</a:t>
            </a:r>
            <a:r>
              <a:rPr lang="ko-KR" altLang="en-US" dirty="0"/>
              <a:t>버전</a:t>
            </a:r>
            <a:r>
              <a:rPr lang="en-US" altLang="ko-KR" dirty="0"/>
              <a:t>\bin </a:t>
            </a:r>
            <a:r>
              <a:rPr lang="ko-KR" altLang="en-US" dirty="0"/>
              <a:t>폴더에 </a:t>
            </a:r>
            <a:r>
              <a:rPr lang="en-US" altLang="ko-KR" dirty="0"/>
              <a:t>javac.exe(</a:t>
            </a:r>
            <a:r>
              <a:rPr lang="ko-KR" altLang="en-US" dirty="0"/>
              <a:t>자바 컴파일러 파일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java.exe(JVM </a:t>
            </a:r>
            <a:r>
              <a:rPr lang="ko-KR" altLang="en-US" dirty="0"/>
              <a:t>구동 파일</a:t>
            </a:r>
            <a:r>
              <a:rPr lang="en-US" altLang="ko-KR" dirty="0"/>
              <a:t>)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1F7CC9-B318-7C37-FB52-6E3334B7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개발 환경 설정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ADF19-348D-A5C0-E7EE-D97375093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652" y="2404583"/>
            <a:ext cx="7178711" cy="27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379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1684</Words>
  <Application>Microsoft Office PowerPoint</Application>
  <PresentationFormat>화면 슬라이드 쇼(4:3)</PresentationFormat>
  <Paragraphs>456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ITCGaramondStd-Lt</vt:lpstr>
      <vt:lpstr>YDVYGOStd14</vt:lpstr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1. 개발 환경 설정</vt:lpstr>
      <vt:lpstr>PowerPoint 프레젠테이션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2. 스프링 부트 애플리케이션 구현 맛보기</vt:lpstr>
      <vt:lpstr>PowerPoint 프레젠테이션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3. [도서 쇼핑몰] 시작 페이지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805</cp:revision>
  <dcterms:created xsi:type="dcterms:W3CDTF">2007-11-27T23:54:21Z</dcterms:created>
  <dcterms:modified xsi:type="dcterms:W3CDTF">2025-01-11T07:19:37Z</dcterms:modified>
  <cp:version/>
</cp:coreProperties>
</file>